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829255"/>
          </a:xfrm>
        </p:spPr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Бояулардан түзілетін жабынды бөлшектерін морфологиялық зерттеу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0" y="3398520"/>
            <a:ext cx="4206240" cy="3459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4240"/>
            <a:ext cx="4221480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6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4399" y="-137160"/>
            <a:ext cx="10363826" cy="6537960"/>
          </a:xfrm>
        </p:spPr>
        <p:txBody>
          <a:bodyPr>
            <a:normAutofit/>
          </a:bodyPr>
          <a:lstStyle/>
          <a:p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шашыратып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пигмент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соғылған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тамшылардың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орнын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ауыстырады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жайылады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беткі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толқынды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4).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2060574"/>
            <a:ext cx="5514739" cy="322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793" y="2453640"/>
            <a:ext cx="5724628" cy="42803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5649" y="58106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Сурет</a:t>
            </a:r>
            <a:r>
              <a:rPr lang="ru-RU" dirty="0"/>
              <a:t>  4. </a:t>
            </a:r>
            <a:r>
              <a:rPr lang="ru-RU" dirty="0" err="1"/>
              <a:t>Шашыратып</a:t>
            </a:r>
            <a:r>
              <a:rPr lang="ru-RU" dirty="0"/>
              <a:t> </a:t>
            </a:r>
            <a:r>
              <a:rPr lang="ru-RU" dirty="0" err="1"/>
              <a:t>жағылған</a:t>
            </a:r>
            <a:r>
              <a:rPr lang="ru-RU" dirty="0"/>
              <a:t> </a:t>
            </a:r>
            <a:r>
              <a:rPr lang="ru-RU" dirty="0" err="1"/>
              <a:t>жабынды</a:t>
            </a:r>
            <a:r>
              <a:rPr lang="ru-RU" dirty="0"/>
              <a:t> </a:t>
            </a:r>
            <a:r>
              <a:rPr lang="ru-RU" dirty="0" err="1"/>
              <a:t>бетінің</a:t>
            </a:r>
            <a:r>
              <a:rPr lang="ru-RU" dirty="0"/>
              <a:t> </a:t>
            </a:r>
            <a:r>
              <a:rPr lang="ru-RU" dirty="0" err="1"/>
              <a:t>құрылыс</a:t>
            </a:r>
            <a:r>
              <a:rPr lang="ru-RU" dirty="0"/>
              <a:t> </a:t>
            </a:r>
            <a:r>
              <a:rPr lang="ru-RU" dirty="0" err="1"/>
              <a:t>ерекшеліктері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47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7640" y="137160"/>
            <a:ext cx="11765280" cy="6614160"/>
          </a:xfrm>
        </p:spPr>
        <p:txBody>
          <a:bodyPr>
            <a:normAutofit/>
          </a:bodyPr>
          <a:lstStyle/>
          <a:p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Жоғарыда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аталаған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боялатын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құрамның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консистенциясына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неғұрлым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қою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соғұрлым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беткі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кедір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бұдырлар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сұйылту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кедір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бұдырлар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жайылып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тегістеледі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952" y="1905000"/>
            <a:ext cx="6019048" cy="48463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45720" y="4762381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Рис.  11. </a:t>
            </a:r>
            <a:r>
              <a:rPr lang="kk-KZ" sz="2800" dirty="0" smtClean="0"/>
              <a:t>Жаңбырда жаққан СБМ</a:t>
            </a:r>
            <a:endParaRPr lang="ru-RU" sz="2800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94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35865" y="0"/>
            <a:ext cx="8793095" cy="59038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55612" y="5903893"/>
            <a:ext cx="975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Рис. 12.   </a:t>
            </a:r>
            <a:r>
              <a:rPr lang="ru-RU" sz="2800" dirty="0" err="1" smtClean="0"/>
              <a:t>Қылқаламмен</a:t>
            </a:r>
            <a:r>
              <a:rPr lang="ru-RU" sz="2800" dirty="0" smtClean="0"/>
              <a:t> </a:t>
            </a:r>
            <a:r>
              <a:rPr lang="ru-RU" sz="2800" dirty="0" err="1" smtClean="0"/>
              <a:t>жағылған</a:t>
            </a:r>
            <a:r>
              <a:rPr lang="ru-RU" sz="2800" dirty="0" smtClean="0"/>
              <a:t> </a:t>
            </a:r>
            <a:r>
              <a:rPr lang="ru-RU" sz="2800" dirty="0" err="1" smtClean="0"/>
              <a:t>беткі</a:t>
            </a:r>
            <a:r>
              <a:rPr lang="ru-RU" sz="2800" dirty="0" smtClean="0"/>
              <a:t> </a:t>
            </a:r>
            <a:r>
              <a:rPr lang="ru-RU" sz="2800" dirty="0" err="1" smtClean="0"/>
              <a:t>қабат</a:t>
            </a:r>
            <a:r>
              <a:rPr lang="ru-RU" sz="2800" dirty="0" smtClean="0"/>
              <a:t>:    </a:t>
            </a:r>
            <a:r>
              <a:rPr lang="ru-RU" sz="2800" dirty="0" err="1" smtClean="0"/>
              <a:t>қою</a:t>
            </a:r>
            <a:r>
              <a:rPr lang="ru-RU" sz="2800" dirty="0" smtClean="0"/>
              <a:t>   </a:t>
            </a:r>
            <a:r>
              <a:rPr lang="ru-RU" sz="2800" dirty="0"/>
              <a:t>(а</a:t>
            </a:r>
            <a:r>
              <a:rPr lang="ru-RU" sz="2800" dirty="0" smtClean="0"/>
              <a:t>),  </a:t>
            </a:r>
            <a:r>
              <a:rPr lang="ru-RU" sz="2800" dirty="0" err="1" smtClean="0"/>
              <a:t>сұйық</a:t>
            </a:r>
            <a:r>
              <a:rPr lang="ru-RU" sz="2800" dirty="0" smtClean="0"/>
              <a:t>    </a:t>
            </a:r>
            <a:r>
              <a:rPr lang="ru-RU" sz="2800" dirty="0"/>
              <a:t>(б)  </a:t>
            </a:r>
            <a:r>
              <a:rPr lang="ru-RU" sz="2800" dirty="0" err="1" smtClean="0"/>
              <a:t>майлы</a:t>
            </a:r>
            <a:r>
              <a:rPr lang="ru-RU" sz="2800" dirty="0" smtClean="0"/>
              <a:t> </a:t>
            </a:r>
            <a:r>
              <a:rPr lang="ru-RU" sz="2800" dirty="0" err="1" smtClean="0"/>
              <a:t>бояулар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9350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17080" y="12710"/>
            <a:ext cx="4521849" cy="63347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32" y="116860"/>
            <a:ext cx="4754447" cy="62179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6334780"/>
            <a:ext cx="10728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Рис.  17. </a:t>
            </a:r>
            <a:r>
              <a:rPr lang="ru-RU" sz="2800" dirty="0" err="1" smtClean="0"/>
              <a:t>Жабындының</a:t>
            </a:r>
            <a:r>
              <a:rPr lang="ru-RU" sz="2800" dirty="0" smtClean="0"/>
              <a:t> </a:t>
            </a:r>
            <a:r>
              <a:rPr lang="ru-RU" sz="2800" dirty="0" err="1" smtClean="0"/>
              <a:t>ескіруінен</a:t>
            </a:r>
            <a:r>
              <a:rPr lang="ru-RU" sz="2800" dirty="0" smtClean="0"/>
              <a:t> </a:t>
            </a:r>
            <a:r>
              <a:rPr lang="ru-RU" sz="2800" dirty="0" err="1" smtClean="0"/>
              <a:t>шытынау</a:t>
            </a:r>
            <a:r>
              <a:rPr lang="ru-RU" sz="2800" dirty="0" smtClean="0"/>
              <a:t> </a:t>
            </a:r>
            <a:r>
              <a:rPr lang="ru-RU" sz="2800" dirty="0" err="1" smtClean="0"/>
              <a:t>түрлері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837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" y="143134"/>
            <a:ext cx="8961120" cy="67148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90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108019" cy="40427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108019" y="2833211"/>
            <a:ext cx="6083982" cy="40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4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0363826" cy="6400800"/>
          </a:xfrm>
        </p:spPr>
        <p:txBody>
          <a:bodyPr>
            <a:normAutofit/>
          </a:bodyPr>
          <a:lstStyle/>
          <a:p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Бояулардан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түзілетін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жабындылар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тасымалдаушыларға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қылмыстық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істерді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ашуға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Практикада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жабындылар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саймандарда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құрылғыны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қақпаны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есіктерді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терезелерді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ашуға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көмектесетін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қояды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нысандарды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жабындылардың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дайындалу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шарттарына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жабындыны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нақтылы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бұйымның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бөлшектерін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320" y="4861560"/>
            <a:ext cx="3154681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5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0363826" cy="6644640"/>
          </a:xfrm>
        </p:spPr>
        <p:txBody>
          <a:bodyPr/>
          <a:lstStyle/>
          <a:p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жағудан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түзілген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микроучаскедегі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біркелкі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біртұтас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коллоидты-дисперсті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қарастырылады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факторлардан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құралады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жағылу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консистенция;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біркелкілігі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сыр-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кебу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кірленуі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ескіру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мүжілуі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Басқаша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айтқанда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көпқабатты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жабындыларда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биографиясы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көрінеді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Сыр-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жабындыларының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морфологиялық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жабындының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анықтауға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320" y="4709160"/>
            <a:ext cx="315468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5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0363826" cy="65227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бөлшектерін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талдауға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Жабындыдағы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әдіспен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жағылғанын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бетке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жағылғанын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текстурасы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кепкендігін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ылғал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шаңды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атмосфера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0" indent="0">
              <a:buNone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технологиялық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 (консистенция,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үгітуі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біркелкілігі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бояудың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Беткі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қабат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қанша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боялғаны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кірленуден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тазаланғандығы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жабындының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сатыда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мүжілгені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ескіргені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0"/>
            <a:ext cx="3276600" cy="19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4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98120"/>
            <a:ext cx="10363826" cy="6355080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сұрақтардың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беткі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сынған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жердің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бөлшектерінің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көлденең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микрошлифтері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микроскопиялық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шешіледі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Бояулардан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түзілетін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жабындыларды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морфологиялық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Зерттеуде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endParaRPr lang="ru-RU" sz="2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бөлшектерін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морфологиялық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микроскопияны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1889760"/>
            <a:ext cx="2743200" cy="32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3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621"/>
            <a:ext cx="10363826" cy="5547359"/>
          </a:xfrm>
        </p:spPr>
        <p:txBody>
          <a:bodyPr/>
          <a:lstStyle/>
          <a:p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практикада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бұзылады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бояуды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дайындамаса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Жабындыны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жақпау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жағатын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затқа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құрамының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алынып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боялатын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бетке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жағылып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еріткіштердің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булануына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қоюланады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нашар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тегіс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жайылады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Ондай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қылқаламның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жағылған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құралдың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0" y="4130040"/>
            <a:ext cx="3825240" cy="2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6680"/>
            <a:ext cx="10363826" cy="6751320"/>
          </a:xfrm>
        </p:spPr>
        <p:txBody>
          <a:bodyPr>
            <a:normAutofit/>
          </a:bodyPr>
          <a:lstStyle/>
          <a:p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Боялатын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қылқаламмен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беткі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қылқаламның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параллель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таяқшалар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кедір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бұдырлар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Таяқшалардың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жабындыны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қылқаламның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бағытпен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жаққандығы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шеңберлі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бірімен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қиылысатын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(1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86" y="3017520"/>
            <a:ext cx="6096313" cy="3840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920" y="4568428"/>
            <a:ext cx="5120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</a:t>
            </a:r>
            <a:r>
              <a:rPr lang="ru-RU" dirty="0" err="1"/>
              <a:t>сурет</a:t>
            </a:r>
            <a:r>
              <a:rPr lang="ru-RU" dirty="0"/>
              <a:t>. </a:t>
            </a:r>
            <a:r>
              <a:rPr lang="ru-RU" dirty="0" err="1"/>
              <a:t>Қылқаламмен</a:t>
            </a:r>
            <a:r>
              <a:rPr lang="ru-RU" dirty="0"/>
              <a:t> </a:t>
            </a:r>
            <a:r>
              <a:rPr lang="ru-RU" dirty="0" err="1"/>
              <a:t>жағу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72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7640"/>
            <a:ext cx="10363826" cy="6202680"/>
          </a:xfrm>
        </p:spPr>
        <p:txBody>
          <a:bodyPr>
            <a:normAutofit/>
          </a:bodyPr>
          <a:lstStyle/>
          <a:p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беткі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қабатқа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жылтыр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валикпен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валиктің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қозғалысымен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ирелеңдеген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екіге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бөлінген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қисықтар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322" y="1798321"/>
            <a:ext cx="6609242" cy="48394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880" y="4218055"/>
            <a:ext cx="5062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Сурет</a:t>
            </a:r>
            <a:r>
              <a:rPr lang="ru-RU" dirty="0"/>
              <a:t>  2. </a:t>
            </a:r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жылтыр</a:t>
            </a:r>
            <a:r>
              <a:rPr lang="ru-RU" dirty="0"/>
              <a:t> </a:t>
            </a:r>
            <a:r>
              <a:rPr lang="ru-RU" dirty="0" err="1"/>
              <a:t>валикпен</a:t>
            </a:r>
            <a:r>
              <a:rPr lang="ru-RU" dirty="0"/>
              <a:t> </a:t>
            </a:r>
            <a:r>
              <a:rPr lang="ru-RU" dirty="0" err="1"/>
              <a:t>жағылған</a:t>
            </a:r>
            <a:r>
              <a:rPr lang="ru-RU" dirty="0"/>
              <a:t> </a:t>
            </a:r>
            <a:r>
              <a:rPr lang="ru-RU" dirty="0" err="1"/>
              <a:t>жабынды</a:t>
            </a:r>
            <a:r>
              <a:rPr lang="ru-RU" dirty="0"/>
              <a:t> </a:t>
            </a:r>
            <a:r>
              <a:rPr lang="ru-RU" dirty="0" err="1"/>
              <a:t>бетінің</a:t>
            </a:r>
            <a:r>
              <a:rPr lang="ru-RU" dirty="0"/>
              <a:t> </a:t>
            </a:r>
            <a:r>
              <a:rPr lang="ru-RU" dirty="0" err="1"/>
              <a:t>құрылым</a:t>
            </a:r>
            <a:r>
              <a:rPr lang="ru-RU" dirty="0"/>
              <a:t> </a:t>
            </a:r>
            <a:r>
              <a:rPr lang="ru-RU" dirty="0" err="1"/>
              <a:t>ерекшеліктері</a:t>
            </a:r>
            <a:r>
              <a:rPr lang="ru-RU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82163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98120"/>
            <a:ext cx="11110586" cy="6537960"/>
          </a:xfrm>
        </p:spPr>
        <p:txBody>
          <a:bodyPr>
            <a:normAutofit/>
          </a:bodyPr>
          <a:lstStyle/>
          <a:p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жұмсақ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поролоннан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валикпен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беткі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валик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бірімен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біріккен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дөңгелек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созылған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төмпешіктер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3).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480" y="2250017"/>
            <a:ext cx="6446520" cy="4607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3067" y="2677775"/>
            <a:ext cx="4884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Сурет</a:t>
            </a:r>
            <a:r>
              <a:rPr lang="ru-RU" dirty="0"/>
              <a:t>  3. </a:t>
            </a:r>
            <a:r>
              <a:rPr lang="ru-RU" dirty="0" err="1"/>
              <a:t>Жұмсақ</a:t>
            </a:r>
            <a:r>
              <a:rPr lang="ru-RU" dirty="0"/>
              <a:t> </a:t>
            </a:r>
            <a:r>
              <a:rPr lang="ru-RU" dirty="0" err="1"/>
              <a:t>валикпен</a:t>
            </a:r>
            <a:r>
              <a:rPr lang="ru-RU" dirty="0"/>
              <a:t> </a:t>
            </a:r>
            <a:r>
              <a:rPr lang="ru-RU" dirty="0" err="1"/>
              <a:t>жағылған</a:t>
            </a:r>
            <a:r>
              <a:rPr lang="ru-RU" dirty="0"/>
              <a:t> </a:t>
            </a:r>
            <a:r>
              <a:rPr lang="ru-RU" dirty="0" err="1"/>
              <a:t>жабынды</a:t>
            </a:r>
            <a:r>
              <a:rPr lang="ru-RU" dirty="0"/>
              <a:t> </a:t>
            </a:r>
            <a:r>
              <a:rPr lang="ru-RU" dirty="0" err="1"/>
              <a:t>бетінің</a:t>
            </a:r>
            <a:r>
              <a:rPr lang="ru-RU" dirty="0"/>
              <a:t> </a:t>
            </a:r>
            <a:r>
              <a:rPr lang="ru-RU" dirty="0" err="1"/>
              <a:t>құрылыс</a:t>
            </a:r>
            <a:r>
              <a:rPr lang="ru-RU" dirty="0"/>
              <a:t> </a:t>
            </a:r>
            <a:r>
              <a:rPr lang="ru-RU" dirty="0" err="1"/>
              <a:t>ерекшеліктері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2255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58</TotalTime>
  <Words>474</Words>
  <Application>Microsoft Office PowerPoint</Application>
  <PresentationFormat>Широкоэкранный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Tw Cen MT</vt:lpstr>
      <vt:lpstr>Капля</vt:lpstr>
      <vt:lpstr>Бояулардан түзілетін жабынды бөлшектерін морфологиялық зерттеу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Бояулардан түзілетін жабынды бөлшектерін морфологиялық зерттеу</dc:title>
  <dc:creator>user</dc:creator>
  <cp:lastModifiedBy>user</cp:lastModifiedBy>
  <cp:revision>7</cp:revision>
  <dcterms:created xsi:type="dcterms:W3CDTF">2014-10-30T03:29:01Z</dcterms:created>
  <dcterms:modified xsi:type="dcterms:W3CDTF">2014-10-30T04:27:56Z</dcterms:modified>
</cp:coreProperties>
</file>